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49958979" ContentType="image/jpeg"/>
  <Default Extension="62154355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80197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8f3e9147f881.49958979"/>
  <Relationship Id="rId3" Type="http://schemas.openxmlformats.org/officeDocument/2006/relationships/image" Target="../media/logo_6738f3e943afc22.62154355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6477000"/>
          <a:chOff x="9525" y="9525"/>
          <a:chExt cx="9229725" cy="6477000"/>
        </a:xfrm>
      </p:grpSpPr>
      <p:pic>
        <p:nvPicPr>
          <p:cNvPr id="1" name=" Randomised Clinical Trials Comparing Off-pump Versus On-pump Coronary Artery Bypass Graft" descr=" Randomised Clinical Trials Comparing Off-pump Versus On-pump Coronary Artery Bypass Graf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4038600" cy="5715000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Palmerini T, Savini C, Di Eusanio M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 Randomised Clinical Trials Comparing Off-pump Versus On-pump Coronary Artery Bypass Graft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Interventional Cardiology Review 2014;9(2):77–83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icr.2011.9.2.77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1">
  <a:themeElements>
    <a:clrScheme name="Theme8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2024-11-16T19:35:05Z</dcterms:created>
  <dcterms:modified xsi:type="dcterms:W3CDTF">2024-11-16T19:35:05Z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