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5776909" ContentType="image/jpeg"/>
  <Default Extension="1881806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17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f2ddf36b171.15776909"/>
  <Relationship Id="rId3" Type="http://schemas.openxmlformats.org/officeDocument/2006/relationships/image" Target="../media/logo_6738f2de24e9182.1881806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Continued" descr="Continu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0290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almerini T, Savini C, Di Eusanio 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ontinued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4;9(2):77–83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1.9.2.7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2024-11-16T19:30:38Z</dcterms:created>
  <dcterms:modified xsi:type="dcterms:W3CDTF">2024-11-16T19:30:38Z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