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63499" ContentType="image/jpeg"/>
  <Default Extension="248986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914dea9c11.29763499"/>
  <Relationship Id="rId3" Type="http://schemas.openxmlformats.org/officeDocument/2006/relationships/image" Target="../media/logo_6738f9151063d62.248986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Continued" descr="Continu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merini T, Savini C, Di Eusani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inu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77–8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2024-11-16T19:57:09Z</dcterms:created>
  <dcterms:modified xsi:type="dcterms:W3CDTF">2024-11-16T19:57:09Z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