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763499" ContentType="image/jpeg"/>
  <Default Extension="248986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33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914dea9c11.29763499"/>
  <Relationship Id="rId3" Type="http://schemas.openxmlformats.org/officeDocument/2006/relationships/image" Target="../media/logo_6738f9151063d62.248986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76875"/>
          <a:chOff x="9525" y="9525"/>
          <a:chExt cx="9229725" cy="5476875"/>
        </a:xfrm>
      </p:grpSpPr>
      <p:pic>
        <p:nvPicPr>
          <p:cNvPr id="1" name="Continued" descr="Continu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14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lmerini T, Savini C, Di Eusanio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inu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2):77–8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2.7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2024-11-16T19:57:09Z</dcterms:created>
  <dcterms:modified xsi:type="dcterms:W3CDTF">2024-11-16T19:57:09Z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