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25005" ContentType="image/jpeg"/>
  <Default Extension="276836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4788cccc91.76825005"/>
  <Relationship Id="rId3" Type="http://schemas.openxmlformats.org/officeDocument/2006/relationships/image" Target="../media/logo_67390478ac6e492.276836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Guideline Recommendations for Surgery in Patients with Aortic Incompetence" descr="Guideline Recommendations for Surgery in Patients with Aortic Incompet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 Recommendations for Surgery in Patients with Aortic Incompet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2024-11-16T20:45:44Z</dcterms:created>
  <dcterms:modified xsi:type="dcterms:W3CDTF">2024-11-16T20:45:44Z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