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6825005" ContentType="image/jpeg"/>
  <Default Extension="2768366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621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04788cccc91.76825005"/>
  <Relationship Id="rId3" Type="http://schemas.openxmlformats.org/officeDocument/2006/relationships/image" Target="../media/logo_67390478ac6e492.2768366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981450"/>
          <a:chOff x="9525" y="9525"/>
          <a:chExt cx="9229725" cy="3981450"/>
        </a:xfrm>
      </p:grpSpPr>
      <p:pic>
        <p:nvPicPr>
          <p:cNvPr id="1" name="Guideline Recommendations for Surgery in Patients with Aortic Incompetence" descr="Guideline Recommendations for Surgery in Patients with Aortic Incompetenc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715000" cy="32194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pina R, Anthony C, Muller DW, Roy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uideline Recommendations for Surgery in Patients with Aortic Incompetenc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5;10(1):49–5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5.10.1.4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2024-11-16T20:45:44Z</dcterms:created>
  <dcterms:modified xsi:type="dcterms:W3CDTF">2024-11-16T20:45:44Z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