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877886" ContentType="image/jpeg"/>
  <Default Extension="916758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6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268582b691.81877886"/>
  <Relationship Id="rId3" Type="http://schemas.openxmlformats.org/officeDocument/2006/relationships/image" Target="../media/logo_67390268721a022.916758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The Jena Valve" descr="The Jena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267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na R, Anthony C, Muller DW, Ro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Jena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2024-11-16T20:36:56Z</dcterms:created>
  <dcterms:modified xsi:type="dcterms:W3CDTF">2024-11-16T20:36:56Z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