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81877886" ContentType="image/jpeg"/>
  <Default Extension="91675893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0568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0268582b691.81877886"/>
  <Relationship Id="rId3" Type="http://schemas.openxmlformats.org/officeDocument/2006/relationships/image" Target="../media/logo_67390268721a022.91675893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029325"/>
          <a:chOff x="9525" y="9525"/>
          <a:chExt cx="9229725" cy="6029325"/>
        </a:xfrm>
      </p:grpSpPr>
      <p:pic>
        <p:nvPicPr>
          <p:cNvPr id="1" name="The Jena Valve" descr="The Jena Valv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715000" cy="52673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pina R, Anthony C, Muller DW, Roy D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he Jena Valv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15;10(1):49–54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15.10.1.49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2">
  <a:themeElements>
    <a:clrScheme name="Theme8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2024-11-16T20:36:56Z</dcterms:created>
  <dcterms:modified xsi:type="dcterms:W3CDTF">2024-11-16T20:36:56Z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