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330332" ContentType="image/jpeg"/>
  <Default Extension="787500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935379c431.67330332"/>
  <Relationship Id="rId3" Type="http://schemas.openxmlformats.org/officeDocument/2006/relationships/image" Target="../media/logo_6738f9354e98d32.787500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Jena Valve Deployment" descr="Jena Valve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na R, Anthony C, Muller DW, Ro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ena Valve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2024-11-16T19:57:41Z</dcterms:created>
  <dcterms:modified xsi:type="dcterms:W3CDTF">2024-11-16T19:57:41Z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