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330332" ContentType="image/jpeg"/>
  <Default Extension="7875007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33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f935379c431.67330332"/>
  <Relationship Id="rId3" Type="http://schemas.openxmlformats.org/officeDocument/2006/relationships/image" Target="../media/logo_6738f9354e98d32.7875007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00725"/>
          <a:chOff x="9525" y="9525"/>
          <a:chExt cx="9229725" cy="5800725"/>
        </a:xfrm>
      </p:grpSpPr>
      <p:pic>
        <p:nvPicPr>
          <p:cNvPr id="1" name="Jena Valve Deployment" descr="Jena Valve Deploymen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5038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ina R, Anthony C, Muller DW, Roy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ena Valve Deploymen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1):49–5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1.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2024-11-16T19:57:41Z</dcterms:created>
  <dcterms:modified xsi:type="dcterms:W3CDTF">2024-11-16T19:57:41Z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