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652317" ContentType="image/jpeg"/>
  <Default Extension="061387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3140e2ec31.84652317"/>
  <Relationship Id="rId3" Type="http://schemas.openxmlformats.org/officeDocument/2006/relationships/image" Target="../media/logo_6738f3142593d92.061387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86025"/>
          <a:chOff x="9525" y="9525"/>
          <a:chExt cx="9229725" cy="2486025"/>
        </a:xfrm>
      </p:grpSpPr>
      <p:pic>
        <p:nvPicPr>
          <p:cNvPr id="1" name="Registry Reports of Transcatheter Aortic Valve Replacement for Native Aortic Valve Regurgitation" descr="Registry Reports of Transcatheter Aortic Valve Replacement for Native Aortic Valve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724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na R, Anthony C, Muller DW, Roy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gistry Reports of Transcatheter Aortic Valve Replacement for Native Aortic Valve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2024-11-16T19:31:32Z</dcterms:created>
  <dcterms:modified xsi:type="dcterms:W3CDTF">2024-11-16T19:31:32Z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