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879604" ContentType="image/jpeg"/>
  <Default Extension="790196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4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5814344921.93879604"/>
  <Relationship Id="rId3" Type="http://schemas.openxmlformats.org/officeDocument/2006/relationships/image" Target="../media/logo_673905815b2fd02.790196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Aetiology of Aortic Incompetence in the Four Combined Registry Series (n=108)" descr="Aetiology of Aortic Incompetence in the Four Combined Registry Series (n=10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na R, Anthony C, Muller DW, Ro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etiology of Aortic Incompetence in the Four Combined Registry Series (n=108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2024-11-16T20:50:09Z</dcterms:created>
  <dcterms:modified xsi:type="dcterms:W3CDTF">2024-11-16T20:50:09Z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