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353175" ContentType="image/jpeg"/>
  <Default Extension="069954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1d3eba5691.31353175"/>
  <Relationship Id="rId3" Type="http://schemas.openxmlformats.org/officeDocument/2006/relationships/image" Target="../media/logo_6738f1d40e0ae32.069954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The ACURATE TA Valve" descr="The ACURATE TA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ACURATE TA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2024-11-16T19:26:12Z</dcterms:created>
  <dcterms:modified xsi:type="dcterms:W3CDTF">2024-11-16T19:26:12Z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