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085119" ContentType="image/jpeg"/>
  <Default Extension="69914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40dc8c881.87085119"/>
  <Relationship Id="rId3" Type="http://schemas.openxmlformats.org/officeDocument/2006/relationships/image" Target="../media/logo_6738f740f1ebc92.69914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The Medtronic Engager" descr="The Medtronic Engag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edtronic Engag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2024-11-16T19:49:20Z</dcterms:created>
  <dcterms:modified xsi:type="dcterms:W3CDTF">2024-11-16T19:49:20Z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