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123072" ContentType="image/png"/>
  <Default Extension="936519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22933a8c61.75123072"/>
  <Relationship Id="rId3" Type="http://schemas.openxmlformats.org/officeDocument/2006/relationships/image" Target="../media/logo_67384229497be72.936519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Figure 1: Trend of Internal Cardioverter Defibrillator Implants over the Last 20 years" descr="Figure 1: Trend of Internal Cardioverter Defibrillator Implants over the Last 20 ye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4514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lverstein JR, 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rend of Internal Cardioverter Defibrillator Implants over the Last 20 yea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46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2024-11-16T06:56:41Z</dcterms:created>
  <dcterms:modified xsi:type="dcterms:W3CDTF">2024-11-16T06:56:41Z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