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5696347" ContentType="image/jpeg"/>
  <Default Extension="9730568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64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056c0591281.45696347"/>
  <Relationship Id="rId3" Type="http://schemas.openxmlformats.org/officeDocument/2006/relationships/image" Target="../media/logo_6739056c21a9882.9730568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86375"/>
          <a:chOff x="9525" y="9525"/>
          <a:chExt cx="9229725" cy="5286375"/>
        </a:xfrm>
      </p:grpSpPr>
      <p:pic>
        <p:nvPicPr>
          <p:cNvPr id="1" name="J-Valve Deployment" descr="J-Valve Deploy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15000" cy="4524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pina R, Anthony C, Muller DW, Roy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-Valve Deploy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1):49–5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1.4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2024-11-16T20:49:48Z</dcterms:created>
  <dcterms:modified xsi:type="dcterms:W3CDTF">2024-11-16T20:49:48Z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