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573426" ContentType="image/jpeg"/>
  <Default Extension="713905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21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4985805531.87573426"/>
  <Relationship Id="rId3" Type="http://schemas.openxmlformats.org/officeDocument/2006/relationships/image" Target="../media/logo_6738f498745b232.713905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he Helio Transcatheter Aortic Dock" descr="The Helio Transcatheter Aortic Doc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864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ina R, Anthony C, Muller DW, Roy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Helio Transcatheter Aortic Doc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1):49–5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1.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2024-11-16T19:38:00Z</dcterms:created>
  <dcterms:modified xsi:type="dcterms:W3CDTF">2024-11-16T19:38:00Z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