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651944" ContentType="image/jpeg"/>
  <Default Extension="393635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4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f9e3dd6611.55651944"/>
  <Relationship Id="rId3" Type="http://schemas.openxmlformats.org/officeDocument/2006/relationships/image" Target="../media/logo_6738ff9e4b34962.393635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52825"/>
          <a:chOff x="9525" y="9525"/>
          <a:chExt cx="9229725" cy="3552825"/>
        </a:xfrm>
      </p:grpSpPr>
      <p:pic>
        <p:nvPicPr>
          <p:cNvPr id="1" name=" Percutaneous Assist Devices" descr=" Percutaneous Assis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90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weneel DM, Claessen BE, Sjauw KD, Henriques J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Percutaneous Assis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39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2024-11-16T20:25:02Z</dcterms:created>
  <dcterms:modified xsi:type="dcterms:W3CDTF">2024-11-16T20:25:02Z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