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651944" ContentType="image/jpeg"/>
  <Default Extension="39363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4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f9e3dd6611.55651944"/>
  <Relationship Id="rId3" Type="http://schemas.openxmlformats.org/officeDocument/2006/relationships/image" Target="../media/logo_6738ff9e4b34962.39363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 Percutaneous Assist Devices" descr=" Percutaneous Assis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weneel DM, Claessen BE, Sjauw KD, Henriques J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Percutaneous Assis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39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2024-11-16T20:25:02Z</dcterms:created>
  <dcterms:modified xsi:type="dcterms:W3CDTF">2024-11-16T20:25:02Z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