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818512" ContentType="image/jpeg"/>
  <Default Extension="733609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69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7657a4be41.09818512"/>
  <Relationship Id="rId3" Type="http://schemas.openxmlformats.org/officeDocument/2006/relationships/image" Target="../media/logo_67390765948a612.733609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Impella RP" descr="Impella R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577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uweneel DM, Claessen BE, Sjauw KD, Henriques J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pella R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1):39–4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1.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2024-11-16T20:58:13Z</dcterms:created>
  <dcterms:modified xsi:type="dcterms:W3CDTF">2024-11-16T20:58:13Z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