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394698" ContentType="image/jpeg"/>
  <Default Extension="962550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1c91677061.95394698"/>
  <Relationship Id="rId3" Type="http://schemas.openxmlformats.org/officeDocument/2006/relationships/image" Target="../media/logo_6738f1c93cab092.962550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76825"/>
          <a:chOff x="9525" y="9525"/>
          <a:chExt cx="9229725" cy="5076825"/>
        </a:xfrm>
      </p:grpSpPr>
      <p:pic>
        <p:nvPicPr>
          <p:cNvPr id="1" name="Comparison of Devices" descr="Comparison of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14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weneel DM, Claessen BE, Sjauw KD, Henriques J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39–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2024-11-16T19:26:01Z</dcterms:created>
  <dcterms:modified xsi:type="dcterms:W3CDTF">2024-11-16T19:26:01Z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