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771605" ContentType="image/jpeg"/>
  <Default Extension="244037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9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7913347a11.34771605"/>
  <Relationship Id="rId3" Type="http://schemas.openxmlformats.org/officeDocument/2006/relationships/image" Target="../media/logo_6738f7915161f22.244037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 Previous and Current Guidelines" descr=" Previous and Current Guidel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956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uweneel DM, Claessen BE, Sjauw KD, Henriques J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 Previous and Current Guidel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39–4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2024-11-16T19:50:41Z</dcterms:created>
  <dcterms:modified xsi:type="dcterms:W3CDTF">2024-11-16T19:50:41Z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