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957882" ContentType="image/jpeg"/>
  <Default Extension="615394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7bc87ce61.68957882"/>
  <Relationship Id="rId3" Type="http://schemas.openxmlformats.org/officeDocument/2006/relationships/image" Target="../media/logo_6738f87be00e772.615394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 Risk for Severe Complications and Emergent Cardiac Surgery during TAVI5" descr=" Risk for Severe Complications and Emergent Cardiac Surgery during TAVI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ggebrecht H, Schmermun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Risk for Severe Complications and Emergent Cardiac Surgery during TAVI5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55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2024-11-16T19:54:35Z</dcterms:created>
  <dcterms:modified xsi:type="dcterms:W3CDTF">2024-11-16T19:54:35Z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