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639593" ContentType="image/jpeg"/>
  <Default Extension="896586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5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6074ffcc41.38639593"/>
  <Relationship Id="rId3" Type="http://schemas.openxmlformats.org/officeDocument/2006/relationships/image" Target="../media/logo_6738f607679dc42.896586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67375"/>
          <a:chOff x="9525" y="9525"/>
          <a:chExt cx="9229725" cy="5667375"/>
        </a:xfrm>
      </p:grpSpPr>
      <p:pic>
        <p:nvPicPr>
          <p:cNvPr id="1" name=" Development of In-hospital Mortality after Transcatheter Aortic Valve Implantation in Germany, According to the Obligatory Quality Assurance Registry4" descr=" Development of In-hospital Mortality after Transcatheter Aortic Valve Implantation in Germany, According to the Obligatory Quality Assurance Registry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15000" cy="4800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ggebrecht H, Schmermund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 Development of In-hospital Mortality after Transcatheter Aortic Valve Implantation in Germany, According to the Obligatory Quality Assurance Registry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55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5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2024-11-16T19:44:07Z</dcterms:created>
  <dcterms:modified xsi:type="dcterms:W3CDTF">2024-11-16T19:44:07Z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