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630206" ContentType="image/jpeg"/>
  <Default Extension="272794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0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413ea33e61.35630206"/>
  <Relationship Id="rId3" Type="http://schemas.openxmlformats.org/officeDocument/2006/relationships/image" Target="../media/logo_6738f4141246902.272794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14625"/>
          <a:chOff x="9525" y="9525"/>
          <a:chExt cx="9229725" cy="2714625"/>
        </a:xfrm>
      </p:grpSpPr>
      <p:pic>
        <p:nvPicPr>
          <p:cNvPr id="1" name="Rates of Emergency Cardiac Surgery during Transcatheter Aortic Valve Implantation as Reported in the Literature" descr="Rates of Emergency Cardiac Surgery during Transcatheter Aortic Valve Implantation as Reported in the Litera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52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ggebrecht H, Schmermun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es of Emergency Cardiac Surgery during Transcatheter Aortic Valve Implantation as Reported in the Litera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55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2024-11-16T19:35:48Z</dcterms:created>
  <dcterms:modified xsi:type="dcterms:W3CDTF">2024-11-16T19:35:48Z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