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0847354" ContentType="image/jpeg"/>
  <Default Extension="7865556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0300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f7ebe09b341.90847354"/>
  <Relationship Id="rId3" Type="http://schemas.openxmlformats.org/officeDocument/2006/relationships/image" Target="../media/logo_6738f7ebf41ae12.7865556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610100"/>
          <a:chOff x="9525" y="9525"/>
          <a:chExt cx="9229725" cy="4610100"/>
        </a:xfrm>
      </p:grpSpPr>
      <p:pic>
        <p:nvPicPr>
          <p:cNvPr id="1" name="Schematic of an Intravascular Ultrasound System" descr="Schematic of an Intravascular Ultrasound Syste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715000" cy="38481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athod KS, Hamshere SM, Jones DA, Mathur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chematic of an Intravascular Ultrasound Syste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5;10(1):8–1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5.10.1.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2024-11-16T19:52:12Z</dcterms:created>
  <dcterms:modified xsi:type="dcterms:W3CDTF">2024-11-16T19:52:12Z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