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543295" ContentType="image/png"/>
  <Default Extension="019569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de35bca931.03543295"/>
  <Relationship Id="rId3" Type="http://schemas.openxmlformats.org/officeDocument/2006/relationships/image" Target="../media/logo_67382de36dd4932.019569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Table 2: Current Guidelines for Primary Prevention Internal Cardioverter Defibrillator Implantation" descr="Table 2: Current Guidelines for Primary Prevention Internal Cardioverter Defibrillator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91125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lverstein JR, 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urrent Guidelines for Primary Prevention Internal Cardioverter Defibrillator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46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2024-11-16T05:30:11Z</dcterms:created>
  <dcterms:modified xsi:type="dcterms:W3CDTF">2024-11-16T05:30:11Z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