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764292" ContentType="image/jpeg"/>
  <Default Extension="30770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29dde0291.71764292"/>
  <Relationship Id="rId3" Type="http://schemas.openxmlformats.org/officeDocument/2006/relationships/image" Target="../media/logo_6738f429f411e12.30770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Schematic of Optical Coherence Tomography Imaging System" descr="Schematic of Optical Coherence Tomography Imaging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26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of Optical Coherence Tomography Imaging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8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2024-11-16T19:36:10Z</dcterms:created>
  <dcterms:modified xsi:type="dcterms:W3CDTF">2024-11-16T19:36:10Z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