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1764292" ContentType="image/jpeg"/>
  <Default Extension="3077084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20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f429dde0291.71764292"/>
  <Relationship Id="rId3" Type="http://schemas.openxmlformats.org/officeDocument/2006/relationships/image" Target="../media/logo_6738f429f411e12.3077084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029075"/>
          <a:chOff x="9525" y="9525"/>
          <a:chExt cx="9229725" cy="4029075"/>
        </a:xfrm>
      </p:grpSpPr>
      <p:pic>
        <p:nvPicPr>
          <p:cNvPr id="1" name="Schematic of Optical Coherence Tomography Imaging System" descr="Schematic of Optical Coherence Tomography Imaging Syste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715000" cy="32670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thod KS, Hamshere SM, Jones DA, Mathur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chematic of Optical Coherence Tomography Imaging Syste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5;10(1):8–1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.10.1.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7">
  <a:themeElements>
    <a:clrScheme name="Theme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2024-11-16T19:36:10Z</dcterms:created>
  <dcterms:modified xsi:type="dcterms:W3CDTF">2024-11-16T19:36:10Z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