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7714087" ContentType="image/jpeg"/>
  <Default Extension="9894003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30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82e6908631.37714087"/>
  <Relationship Id="rId3" Type="http://schemas.openxmlformats.org/officeDocument/2006/relationships/image" Target="../media/logo_6738f82e7fbfd82.9894003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95800"/>
          <a:chOff x="9525" y="9525"/>
          <a:chExt cx="9229725" cy="4495800"/>
        </a:xfrm>
      </p:grpSpPr>
      <p:pic>
        <p:nvPicPr>
          <p:cNvPr id="1" name="Intracoronary Imaging of a Normal Coronary Artery" descr="Intracoronary Imaging of a Normal Coronary Arte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15000" cy="3733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thod KS, Hamshere SM, Jones DA, Mathur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tracoronary Imaging of a Normal Coronary Arte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1):8–1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1.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2024-11-16T19:53:18Z</dcterms:created>
  <dcterms:modified xsi:type="dcterms:W3CDTF">2024-11-16T19:53:18Z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