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714087" ContentType="image/jpeg"/>
  <Default Extension="9894003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82e6908631.37714087"/>
  <Relationship Id="rId3" Type="http://schemas.openxmlformats.org/officeDocument/2006/relationships/image" Target="../media/logo_6738f82e7fbfd82.9894003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Intracoronary Imaging of a Normal Coronary Artery" descr="Intracoronary Imaging of a Normal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733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thod KS, Hamshere SM, Jones DA, Mathu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coronary Imaging of a Normal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8–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2024-11-16T19:53:18Z</dcterms:created>
  <dcterms:modified xsi:type="dcterms:W3CDTF">2024-11-16T19:53:18Z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