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2028069" ContentType="image/jpeg"/>
  <Default Extension="074361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7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4557afb241.72028069"/>
  <Relationship Id="rId3" Type="http://schemas.openxmlformats.org/officeDocument/2006/relationships/image" Target="../media/logo_6738e455929db92.074361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14850"/>
          <a:chOff x="9525" y="9525"/>
          <a:chExt cx="9229725" cy="4514850"/>
        </a:xfrm>
      </p:grpSpPr>
      <p:pic>
        <p:nvPicPr>
          <p:cNvPr id="1" name="Optical Coherence Tomographic Pictures of Restenotic Tissue Following Drug-eluting Stent Implantation" descr="Optical Coherence Tomographic Pictures of Restenotic Tissue Following Drug-eluting Stent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752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ptical Coherence Tomographic Pictures of Restenotic Tissue Following Drug-eluting Stent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8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2024-11-16T18:28:37Z</dcterms:created>
  <dcterms:modified xsi:type="dcterms:W3CDTF">2024-11-16T18:28:37Z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