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0973198" ContentType="image/jpeg"/>
  <Default Extension="8845804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96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eaf8cbcbd01.90973198"/>
  <Relationship Id="rId3" Type="http://schemas.openxmlformats.org/officeDocument/2006/relationships/image" Target="../media/logo_6738eaf8e313b62.8845804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62475"/>
          <a:chOff x="9525" y="9525"/>
          <a:chExt cx="9229725" cy="4562475"/>
        </a:xfrm>
      </p:grpSpPr>
      <p:pic>
        <p:nvPicPr>
          <p:cNvPr id="1" name=" Malapposition Demonstrated by Intravascular Ultrasound and Optical Coherence Tomography Imaging" descr=" Malapposition Demonstrated by Intravascular Ultrasound and Optical Coherence Tomography Imag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15000" cy="3800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thod KS, Hamshere SM, Jones DA, Mathur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 Malapposition Demonstrated by Intravascular Ultrasound and Optical Coherence Tomography Imag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1):8–1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1.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2024-11-16T18:56:56Z</dcterms:created>
  <dcterms:modified xsi:type="dcterms:W3CDTF">2024-11-16T18:56:56Z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