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965997" ContentType="image/jpeg"/>
  <Default Extension="012879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02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d460288891.84965997"/>
  <Relationship Id="rId3" Type="http://schemas.openxmlformats.org/officeDocument/2006/relationships/image" Target="../media/logo_6738ed461dd5412.012879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95975"/>
          <a:chOff x="9525" y="9525"/>
          <a:chExt cx="9229725" cy="5895975"/>
        </a:xfrm>
      </p:grpSpPr>
      <p:pic>
        <p:nvPicPr>
          <p:cNvPr id="1" name="Technical Characteristics of Intravascular Ultrasound and Frequency-domain Optical Coherence Tomography" descr="Technical Characteristics of Intravascular Ultrasound and Frequency-domain Optical Coherence Tom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5133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hod KS, Hamshere SM, Jones DA, Mathu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echnical Characteristics of Intravascular Ultrasound and Frequency-domain Optical Coherence Tom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8–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2024-11-16T19:06:46Z</dcterms:created>
  <dcterms:modified xsi:type="dcterms:W3CDTF">2024-11-16T19:06:46Z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