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965997" ContentType="image/jpeg"/>
  <Default Extension="012879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d460288891.84965997"/>
  <Relationship Id="rId3" Type="http://schemas.openxmlformats.org/officeDocument/2006/relationships/image" Target="../media/logo_6738ed461dd5412.012879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Technical Characteristics of Intravascular Ultrasound and Frequency-domain Optical Coherence Tomography" descr="Technical Characteristics of Intravascular Ultrasound and Frequency-domain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chnical Characteristics of Intravascular Ultrasound and Frequency-domain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2024-11-16T19:06:46Z</dcterms:created>
  <dcterms:modified xsi:type="dcterms:W3CDTF">2024-11-16T19:06:46Z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