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927676" ContentType="image/jpeg"/>
  <Default Extension="942994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96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aad18ce861.24927676"/>
  <Relationship Id="rId3" Type="http://schemas.openxmlformats.org/officeDocument/2006/relationships/image" Target="../media/logo_6738eaad32ffb42.942994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19625"/>
          <a:chOff x="9525" y="9525"/>
          <a:chExt cx="9229725" cy="4619625"/>
        </a:xfrm>
      </p:grpSpPr>
      <p:pic>
        <p:nvPicPr>
          <p:cNvPr id="1" name="Comparison of Characterisation of Pathology Using Intravascular Ultrasound and Optical Coherence Tomography" descr="Comparison of Characterisation of Pathology Using Intravascular Ultrasound and Optical Coherence Tomograp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3857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thod KS, Hamshere SM, Jones DA, Mathur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Characterisation of Pathology Using Intravascular Ultrasound and Optical Coherence Tomograp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1):8–1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1.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2024-11-16T18:55:41Z</dcterms:created>
  <dcterms:modified xsi:type="dcterms:W3CDTF">2024-11-16T18:55:41Z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