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24927676" ContentType="image/jpeg"/>
  <Default Extension="94299472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9961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eaad18ce861.24927676"/>
  <Relationship Id="rId3" Type="http://schemas.openxmlformats.org/officeDocument/2006/relationships/image" Target="../media/logo_6738eaad32ffb42.94299472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619625"/>
          <a:chOff x="9525" y="9525"/>
          <a:chExt cx="9229725" cy="4619625"/>
        </a:xfrm>
      </p:grpSpPr>
      <p:pic>
        <p:nvPicPr>
          <p:cNvPr id="1" name="Comparison of Characterisation of Pathology Using Intravascular Ultrasound and Optical Coherence Tomography" descr="Comparison of Characterisation of Pathology Using Intravascular Ultrasound and Optical Coherence Tomography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715000" cy="38576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Rathod KS, Hamshere SM, Jones DA, Mathur 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omparison of Characterisation of Pathology Using Intravascular Ultrasound and Optical Coherence Tomography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Review 2015;10(1):8–15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15.10.1.8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3">
  <a:themeElements>
    <a:clrScheme name="Theme4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2024-11-16T18:55:41Z</dcterms:created>
  <dcterms:modified xsi:type="dcterms:W3CDTF">2024-11-16T18:55:41Z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