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81949982" ContentType="image/jpeg"/>
  <Default Extension="18038890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9916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e8e7c819a41.81949982"/>
  <Relationship Id="rId3" Type="http://schemas.openxmlformats.org/officeDocument/2006/relationships/image" Target="../media/logo_6738e8e7e81cb22.18038890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Comparing the Clinical Evidence of Intravascular Ultrasound and Optical Coherence Tomography" descr="Comparing the Clinical Evidence of Intravascular Ultrasound and Optical Coherence Tomograph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5162550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Rathod KS, Hamshere SM, Jones DA, Mathur A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omparing the Clinical Evidence of Intravascular Ultrasound and Optical Coherence Tomography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15;10(1):8–15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15.10.1.8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4">
  <a:themeElements>
    <a:clrScheme name="Theme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2024-11-16T18:48:07Z</dcterms:created>
  <dcterms:modified xsi:type="dcterms:W3CDTF">2024-11-16T18:48:07Z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