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127720" ContentType="image/jpeg"/>
  <Default Extension="22611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71ca43a431.65127720"/>
  <Relationship Id="rId3" Type="http://schemas.openxmlformats.org/officeDocument/2006/relationships/image" Target="../media/logo_6738e71cc039542.22611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Immediate Preventive Percutaneous Coronary Intervention versus Infarct Artery-only Percutaneous Coronary Intervention – Outcomes in Non-randomised Studies (All-cause Death or Myocardial Infarction) and in Randomised Trials (Cardiac Death or Myocardial Infarction)" descr="Immediate Preventive Percutaneous Coronary Intervention versus Infarct Artery-only Percutaneous Coronary Intervention – Outcomes in Non-randomised Studies (All-cause Death or Myocardial Infarction) and in Randomised Trials (Cardiac Death or Myocardial Infarct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10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d DS, Bestwick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mediate Preventive Percutaneous Coronary Intervention versus Infarct Artery-only Percutaneous Coronary Intervention – Outcomes in Non-randomised Studies (All-cause Death or Myocardial Infarction) and in Randomised Trials (Cardiac Death or Myocardial Infarct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2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2024-11-16T18:40:28Z</dcterms:created>
  <dcterms:modified xsi:type="dcterms:W3CDTF">2024-11-16T18:40:28Z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