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755485" ContentType="image/jpeg"/>
  <Default Extension="015065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98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baf31c1391.80755485"/>
  <Relationship Id="rId3" Type="http://schemas.openxmlformats.org/officeDocument/2006/relationships/image" Target="../media/logo_6738ebaf48bca42.015065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38800"/>
          <a:chOff x="9525" y="9525"/>
          <a:chExt cx="9229725" cy="5638800"/>
        </a:xfrm>
      </p:grpSpPr>
      <p:pic>
        <p:nvPicPr>
          <p:cNvPr id="1" name="Kaplan–Meier Curves for the Primary Outcome (Composite of Cardiac Death, Non-Fatal Myocardial Infarction or Refractory Angina) in the Preventive Angioplasty in Myocardial Infarction (PRAMI) Trial24" descr="Kaplan–Meier Curves for the Primary Outcome (Composite of Cardiac Death, Non-Fatal Myocardial Infarction or Refractory Angina) in the Preventive Angioplasty in Myocardial Infarction (PRAMI) Trial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715000" cy="4772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ld DS, Bestwick J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plan–Meier Curves for the Primary Outcome (Composite of Cardiac Death, Non-Fatal Myocardial Infarction or Refractory Angina) in the Preventive Angioplasty in Myocardial Infarction (PRAMI) Trial24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1):32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1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2024-11-16T18:59:59Z</dcterms:created>
  <dcterms:modified xsi:type="dcterms:W3CDTF">2024-11-16T18:59:59Z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