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364013" ContentType="image/png"/>
  <Default Extension="114944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0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c63eba6081.40364013"/>
  <Relationship Id="rId3" Type="http://schemas.openxmlformats.org/officeDocument/2006/relationships/image" Target="../media/logo_6738ec6408c7d32.114944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imelines in the European Society of Cardiology and American College of Cardiology/American Heart Association ST-segment Elevation Myocardial Infarction Guidelines" descr="Timelines in the European Society of Cardiology and American College of Cardiology/American Heart Association ST-segment Elevation Myocardial Infarction Guide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905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melines in the European Society of Cardiology and American College of Cardiology/American Heart Association ST-segment Elevation Myocardial Infarction Guide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1):7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1.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2024-11-16T19:03:00Z</dcterms:created>
  <dcterms:modified xsi:type="dcterms:W3CDTF">2024-11-16T19:03:00Z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