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607112" ContentType="image/jpeg"/>
  <Default Extension="780864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83e2dc9271.59607112"/>
  <Relationship Id="rId3" Type="http://schemas.openxmlformats.org/officeDocument/2006/relationships/image" Target="../media/logo_6738e83e49d1a82.780864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19475"/>
          <a:chOff x="9525" y="9525"/>
          <a:chExt cx="9229725" cy="3419475"/>
        </a:xfrm>
      </p:grpSpPr>
      <p:pic>
        <p:nvPicPr>
          <p:cNvPr id="1" name=" European Society of Cardiology Guidelines on Oral P2Y12 Antiplatelet Therapy in ST-segment Elevation Myocardial Infarction" descr=" European Society of Cardiology Guidelines on Oral P2Y12 Antiplatelet Therapy in ST-segment Elevation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2552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European Society of Cardiology Guidelines on Oral P2Y12 Antiplatelet Therapy in ST-segment Elevation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4;9(1):7–1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1.9.1.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2024-11-16T18:45:18Z</dcterms:created>
  <dcterms:modified xsi:type="dcterms:W3CDTF">2024-11-16T18:45:18Z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