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294585" ContentType="image/jpeg"/>
  <Default Extension="374124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5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6663492d81.93294585"/>
  <Relationship Id="rId3" Type="http://schemas.openxmlformats.org/officeDocument/2006/relationships/image" Target="../media/logo_6738e6665120682.374124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67150"/>
          <a:chOff x="9525" y="9525"/>
          <a:chExt cx="9229725" cy="3867150"/>
        </a:xfrm>
      </p:grpSpPr>
      <p:pic>
        <p:nvPicPr>
          <p:cNvPr id="1" name="American College of Cardiology/American Heart Association Guidelines on Oral P2Y12 Antiplatelet Therapy in ST-segment Elevation Myocardial Infarction/Percutaneous Coronary Intervention" descr="American College of Cardiology/American Heart Association Guidelines on Oral P2Y12 Antiplatelet Therapy in ST-segment Elevation Myocardial Infarction/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3000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merican College of Cardiology/American Heart Association Guidelines on Oral P2Y12 Antiplatelet Therapy in ST-segment Elevation Myocardial Infarction/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1):7–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1.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2024-11-16T18:37:26Z</dcterms:created>
  <dcterms:modified xsi:type="dcterms:W3CDTF">2024-11-16T18:37:26Z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