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485239" ContentType="image/jpeg"/>
  <Default Extension="430799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93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9d27eb3411.20485239"/>
  <Relationship Id="rId3" Type="http://schemas.openxmlformats.org/officeDocument/2006/relationships/image" Target="../media/logo_6738e9d29c3e512.430799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29075"/>
          <a:chOff x="9525" y="9525"/>
          <a:chExt cx="9229725" cy="4029075"/>
        </a:xfrm>
      </p:grpSpPr>
      <p:pic>
        <p:nvPicPr>
          <p:cNvPr id="1" name="Indications for Surgery16" descr="Indications for Surgery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267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pilsky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dications for Surgery16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1):58–6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1.5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2024-11-16T18:52:02Z</dcterms:created>
  <dcterms:modified xsi:type="dcterms:W3CDTF">2024-11-16T18:52:02Z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