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485239" ContentType="image/jpeg"/>
  <Default Extension="430799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9d27eb3411.20485239"/>
  <Relationship Id="rId3" Type="http://schemas.openxmlformats.org/officeDocument/2006/relationships/image" Target="../media/logo_6738e9d29c3e512.430799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Indications for Surgery16" descr="Indications for Surgery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67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pilsk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cations for Surgery1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58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2024-11-16T18:52:02Z</dcterms:created>
  <dcterms:modified xsi:type="dcterms:W3CDTF">2024-11-16T18:52:02Z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