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4976725" ContentType="image/jpeg"/>
  <Default Extension="443332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8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7d55cc4411.04976725"/>
  <Relationship Id="rId3" Type="http://schemas.openxmlformats.org/officeDocument/2006/relationships/image" Target="../media/logo_6738e7d57708b82.443332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19625"/>
          <a:chOff x="9525" y="9525"/>
          <a:chExt cx="9229725" cy="4619625"/>
        </a:xfrm>
      </p:grpSpPr>
      <p:pic>
        <p:nvPicPr>
          <p:cNvPr id="1" name="CHA2DS2-VASc Score and Annual Stroke Rates" descr="CHA2DS2-VASc Score and Annual Stroke Rat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3857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chbold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2DS2-VASc Score and Annual Stroke Rat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1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2024-11-16T18:43:33Z</dcterms:created>
  <dcterms:modified xsi:type="dcterms:W3CDTF">2024-11-16T18:43:33Z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