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955213" ContentType="image/jpeg"/>
  <Default Extension="582276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61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d4193fc211.27955213"/>
  <Relationship Id="rId3" Type="http://schemas.openxmlformats.org/officeDocument/2006/relationships/image" Target="../media/logo_6738dd41b315672.582276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81450"/>
          <a:chOff x="9525" y="9525"/>
          <a:chExt cx="9229725" cy="3981450"/>
        </a:xfrm>
      </p:grpSpPr>
      <p:pic>
        <p:nvPicPr>
          <p:cNvPr id="1" name=" Recommendations from the European Society of Cardiology for Antithrombotic Therapy After Percutaneous Coronary Intervention in Patients with an Indication for Oral Anticoagulation" descr=" Recommendations from the European Society of Cardiology for Antithrombotic Therapy After Percutaneous Coronary Intervention in Patients with an Indication for Oral Anticoag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114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chbold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 Recommendations from the European Society of Cardiology for Antithrombotic Therapy After Percutaneous Coronary Intervention in Patients with an Indication for Oral Anticoag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16–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2024-11-16T17:58:25Z</dcterms:created>
  <dcterms:modified xsi:type="dcterms:W3CDTF">2024-11-16T17:58:25Z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