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20679365" ContentType="image/jpeg"/>
  <Default Extension="76950412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9611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dd044dbdc61.20679365"/>
  <Relationship Id="rId3" Type="http://schemas.openxmlformats.org/officeDocument/2006/relationships/image" Target="../media/logo_6738dd046ac6772.76950412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591300"/>
          <a:chOff x="9525" y="9525"/>
          <a:chExt cx="9229725" cy="6591300"/>
        </a:xfrm>
      </p:grpSpPr>
      <p:pic>
        <p:nvPicPr>
          <p:cNvPr id="1" name="Meta-analyses Investigating Percutaneous PFO Closure " descr="Meta-analyses Investigating Percutaneous PFO Closure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8293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Stortecky S, Windecker S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Meta-analyses Investigating Percutaneous PFO Closure 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Review 2015;10(1):45–8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15.10.1.45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9">
  <a:themeElements>
    <a:clrScheme name="Theme8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2024-11-16T17:57:24Z</dcterms:created>
  <dcterms:modified xsi:type="dcterms:W3CDTF">2024-11-16T17:57:24Z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