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412221" ContentType="image/png"/>
  <Default Extension="591294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3dcf3b8f71.06412221"/>
  <Relationship Id="rId3" Type="http://schemas.openxmlformats.org/officeDocument/2006/relationships/image" Target="../media/logo_673833dd1b44b32.591294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38850"/>
          <a:chOff x="9525" y="9525"/>
          <a:chExt cx="9229725" cy="6038850"/>
        </a:xfrm>
      </p:grpSpPr>
      <p:pic>
        <p:nvPicPr>
          <p:cNvPr id="1" name="Figure 1: Schematic Presentation of Lamins Interactions" descr="Figure 1: Schematic Presentation of Lamins Intera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76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ron P, Arbustini E, Bonn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chematic Presentation of Lamins Intera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2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2024-11-16T05:55:41Z</dcterms:created>
  <dcterms:modified xsi:type="dcterms:W3CDTF">2024-11-16T05:55:41Z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