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321201" ContentType="image/png"/>
  <Default Extension="157862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adb9b3d71.48321201"/>
  <Relationship Id="rId3" Type="http://schemas.openxmlformats.org/officeDocument/2006/relationships/image" Target="../media/logo_673843add609862.157862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Figure 2: Distribution of LMNA Mutations in Prelamin A and Lamin C16" descr="Figure 2: Distribution of LMNA Mutations in Prelamin A and Lamin C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ron P, Arbustini E, Bonn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stribution of LMNA Mutations in Prelamin A and Lamin C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2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2024-11-16T07:03:09Z</dcterms:created>
  <dcterms:modified xsi:type="dcterms:W3CDTF">2024-11-16T07:03:09Z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