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521684" ContentType="image/png"/>
  <Default Extension="85397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0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b17826381.74521684"/>
  <Relationship Id="rId3" Type="http://schemas.openxmlformats.org/officeDocument/2006/relationships/image" Target="../media/logo_67382cb18f90782.85397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ge-dependent Penetrance of Major Cardiac Event in 299 LMNA Mutation Carriers40" descr="Figure 3: Age-dependent Penetrance of Major Cardiac Event in 299 LMNA Mutation Carriers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9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ron P, Arbustini E, Bon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ge-dependent Penetrance of Major Cardiac Event in 299 LMNA Mutation Carriers4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2024-11-16T05:25:05Z</dcterms:created>
  <dcterms:modified xsi:type="dcterms:W3CDTF">2024-11-16T05:25:05Z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