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823146" ContentType="image/png"/>
  <Default Extension="336582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1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582acd3071.40823146"/>
  <Relationship Id="rId3" Type="http://schemas.openxmlformats.org/officeDocument/2006/relationships/image" Target="../media/logo_67382582c48d652.336582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Age-dependent Penetrance of Major Cardiac Event in 299 LMNA Mutation Carriers40" descr="Figure 3: Age-dependent Penetrance of Major Cardiac Event in 299 LMNA Mutation Carriers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91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ron P, Arbustini E, Bonn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ge-dependent Penetrance of Major Cardiac Event in 299 LMNA Mutation Carriers4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2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2024-11-16T04:54:26Z</dcterms:created>
  <dcterms:modified xsi:type="dcterms:W3CDTF">2024-11-16T04:54:26Z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