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91645" ContentType="image/png"/>
  <Default Extension="691914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2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20f650e661.09391645"/>
  <Relationship Id="rId3" Type="http://schemas.openxmlformats.org/officeDocument/2006/relationships/image" Target="../media/logo_6738220f7835152.691914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Figure 1: Different Aspects of Brugada Syndrome – Only the Type 1 Aspect is Linked to an Arrhythmic Risk" descr="Figure 1: Different Aspects of Brugada Syndrome – Only the Type 1 Aspect is Linked to an Arrhythmic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bst V, Chatel S, Gourraud JB, Le Marec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fferent Aspects of Brugada Syndrome – Only the Type 1 Aspect is Linked to an Arrhythmic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2024-11-16T04:39:43Z</dcterms:created>
  <dcterms:modified xsi:type="dcterms:W3CDTF">2024-11-16T04:39:43Z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