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853427" ContentType="image/png"/>
  <Default Extension="356031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fa45f32421.94853427"/>
  <Relationship Id="rId3" Type="http://schemas.openxmlformats.org/officeDocument/2006/relationships/image" Target="../media/logo_67381fa47a3b112.356031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00475"/>
          <a:chOff x="9525" y="9525"/>
          <a:chExt cx="9229725" cy="3800475"/>
        </a:xfrm>
      </p:grpSpPr>
      <p:pic>
        <p:nvPicPr>
          <p:cNvPr id="1" name="Figure 2: Electrogram of a Ventricular Fibrillation Successfully Treated by an Appropriated Shock in a Brugada Syndrome Patient" descr="Figure 2: Electrogram of a Ventricular Fibrillation Successfully Treated by an Appropriated Shock in a Brugada Syndrome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143500" cy="2933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bst V, Chatel S, Gourraud JB, Le Marec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lectrogram of a Ventricular Fibrillation Successfully Treated by an Appropriated Shock in a Brugada Syndrome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17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2024-11-16T04:29:24Z</dcterms:created>
  <dcterms:modified xsi:type="dcterms:W3CDTF">2024-11-16T04:29:24Z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