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835274" ContentType="image/jpeg"/>
  <Default Extension="326352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9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b544453c51.59835274"/>
  <Relationship Id="rId3" Type="http://schemas.openxmlformats.org/officeDocument/2006/relationships/image" Target="../media/logo_6738eb5458cbe92.326352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67250"/>
          <a:chOff x="9525" y="9525"/>
          <a:chExt cx="9229725" cy="4667250"/>
        </a:xfrm>
      </p:grpSpPr>
      <p:pic>
        <p:nvPicPr>
          <p:cNvPr id="1" name="Transcatheter Edge-to-edge Repair Devices Available in Asia" descr="Transcatheter Edge-to-edge Repair Devices Available in 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905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Fan Y, Su M, Wang Y, He B, Lee AP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Edge-to-edge Repair Devices Available in 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2024-11-16T18:58:28Z</dcterms:created>
  <dcterms:modified xsi:type="dcterms:W3CDTF">2024-11-16T18:58:28Z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