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42623" ContentType="image/jpeg"/>
  <Default Extension="705042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6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d2301c6f41.19942623"/>
  <Relationship Id="rId3" Type="http://schemas.openxmlformats.org/officeDocument/2006/relationships/image" Target="../media/logo_6738dd2309a2f82.705042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Anatomy Classification for Transcatheter Edge-to-edge Repair Feasibility" descr="Anatomy Classification for Transcatheter Edge-to-edge Repair Feasibi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Fan Y, Su M, Wang Y, He B, Lee A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y Classification for Transcatheter Edge-to-edge Repair Feasibi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2024-11-16T17:57:55Z</dcterms:created>
  <dcterms:modified xsi:type="dcterms:W3CDTF">2024-11-16T17:57:55Z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