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378644" ContentType="image/jpeg"/>
  <Default Extension="901653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66fb75ad51.28378644"/>
  <Relationship Id="rId3" Type="http://schemas.openxmlformats.org/officeDocument/2006/relationships/image" Target="../media/logo_6738d66fd142f62.901653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67400"/>
          <a:chOff x="9525" y="9525"/>
          <a:chExt cx="9229725" cy="5867400"/>
        </a:xfrm>
      </p:grpSpPr>
      <p:pic>
        <p:nvPicPr>
          <p:cNvPr id="1" name="Fluoroscopic Image of TriClip" descr="Fluoroscopic Image of TriCl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105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 Cy, Fan Y, Su M, Wang Y, He B, Lee AP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oroscopic Image of TriCli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2024-11-16T17:29:19Z</dcterms:created>
  <dcterms:modified xsi:type="dcterms:W3CDTF">2024-11-16T17:29:19Z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