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156707" ContentType="image/jpeg"/>
  <Default Extension="256588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e2607e261.84156707"/>
  <Relationship Id="rId3" Type="http://schemas.openxmlformats.org/officeDocument/2006/relationships/image" Target="../media/logo_6738e4e27ca4442.256588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 Echo Imaging for Tricuspid Transcatheter Edge-to-edge Repair" descr=" Echo Imaging for Tricuspid Transcatheter Edge-to-edge Repai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Fan Y, Su M, Wang Y, He B, Lee A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Echo Imaging for Tricuspid Transcatheter Edge-to-edge Repa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2024-11-16T18:30:58Z</dcterms:created>
  <dcterms:modified xsi:type="dcterms:W3CDTF">2024-11-16T18:30:58Z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