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928204" ContentType="image/jpeg"/>
  <Default Extension="800745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8da7ecb181.56928204"/>
  <Relationship Id="rId3" Type="http://schemas.openxmlformats.org/officeDocument/2006/relationships/image" Target="../media/logo_6738d8da9c76e12.800745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traprocedural Transoesophageal Guidance of Transcatheter Edge-to-edge Repair of Tricuspid Regurgitation" descr="Intraprocedural Transoesophageal Guidance of Transcatheter Edge-to-edge Repair of Tricuspid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Fan Y, Su M, Wang Y, He B, Lee A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procedural Transoesophageal Guidance of Transcatheter Edge-to-edge Repair of Tricuspid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2024-11-16T17:39:38Z</dcterms:created>
  <dcterms:modified xsi:type="dcterms:W3CDTF">2024-11-16T17:39:38Z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