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9171877" ContentType="image/png"/>
  <Default Extension="678523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88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481ac9bd81.49171877"/>
  <Relationship Id="rId3" Type="http://schemas.openxmlformats.org/officeDocument/2006/relationships/image" Target="../media/logo_67382481c56b542.678523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86275"/>
          <a:chOff x="9525" y="9525"/>
          <a:chExt cx="9229725" cy="4486275"/>
        </a:xfrm>
      </p:grpSpPr>
      <p:pic>
        <p:nvPicPr>
          <p:cNvPr id="1" name="Figure 3: Electrogram of an Oversensing of the T wave and Electrical Noise Leading to an Inappropriate Shock" descr="Figure 3: Electrogram of an Oversensing of the T wave and Electrical Noise Leading to an Inappropriate Shoc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86350" cy="3724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bst V, Chatel S, Gourraud JB, Le Marec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Electrogram of an Oversensing of the T wave and Electrical Noise Leading to an Inappropriate Shoc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2;1(1):17–2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2.1.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2024-11-16T04:50:09Z</dcterms:created>
  <dcterms:modified xsi:type="dcterms:W3CDTF">2024-11-16T04:50:09Z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